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28/1/2026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Internal AISQL </a:t>
            </a:r>
            <a:r>
              <a:rPr lang="en-US" sz="4400" spc="-150" dirty="0">
                <a:solidFill>
                  <a:srgbClr val="FF6600"/>
                </a:solidFill>
                <a:latin typeface="Neulis Neue" pitchFamily="50" charset="0"/>
                <a:ea typeface="Neulis Neue"/>
                <a:cs typeface="Neulis Neue"/>
                <a:sym typeface="Neulis Neue"/>
              </a:rPr>
              <a:t>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non-actionable images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8160840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611969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assist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estimates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Introduce an AI-derived confidence or image-quality indicator to explicitly communicate uncertainty in risk assessments and guide manual review, re-inspection, or integration with on-site inspections and historical site </a:t>
            </a:r>
            <a:r>
              <a:rPr lang="en-US" sz="1400" u="none" strike="noStrike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data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8151462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734887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72550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211331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4180497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631626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417111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3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1826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Montserrat</vt:lpstr>
      <vt:lpstr>Neulis Neue</vt:lpstr>
      <vt:lpstr>Montserrat Bold</vt:lpstr>
      <vt:lpstr>Calibri</vt:lpstr>
      <vt:lpstr>Arial</vt:lpstr>
      <vt:lpstr>Aptos</vt:lpstr>
      <vt:lpstr>Neulis Neue Medium</vt:lpstr>
      <vt:lpstr>Be Vietnam</vt:lpstr>
      <vt:lpstr>Wingdings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57</cp:revision>
  <dcterms:created xsi:type="dcterms:W3CDTF">2006-08-16T00:00:00Z</dcterms:created>
  <dcterms:modified xsi:type="dcterms:W3CDTF">2026-01-27T16:23:34Z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